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44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user</cp:lastModifiedBy>
  <cp:revision>265</cp:revision>
  <cp:lastPrinted>2018-09-25T01:11:09Z</cp:lastPrinted>
  <dcterms:created xsi:type="dcterms:W3CDTF">2018-09-19T05:17:33Z</dcterms:created>
  <dcterms:modified xsi:type="dcterms:W3CDTF">2018-09-28T10:05:51Z</dcterms:modified>
</cp:coreProperties>
</file>