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9" r:id="rId2"/>
    <p:sldMasterId id="2147483721" r:id="rId3"/>
    <p:sldMasterId id="2147483723" r:id="rId4"/>
    <p:sldMasterId id="2147483725" r:id="rId5"/>
    <p:sldMasterId id="2147483727" r:id="rId6"/>
    <p:sldMasterId id="2147483729" r:id="rId7"/>
    <p:sldMasterId id="2147483731" r:id="rId8"/>
    <p:sldMasterId id="2147483733" r:id="rId9"/>
  </p:sldMasterIdLst>
  <p:sldIdLst>
    <p:sldId id="260" r:id="rId10"/>
    <p:sldId id="267" r:id="rId11"/>
    <p:sldId id="268" r:id="rId12"/>
    <p:sldId id="379" r:id="rId13"/>
    <p:sldId id="380" r:id="rId14"/>
    <p:sldId id="358" r:id="rId15"/>
    <p:sldId id="359" r:id="rId16"/>
    <p:sldId id="362" r:id="rId17"/>
    <p:sldId id="364" r:id="rId18"/>
    <p:sldId id="360" r:id="rId19"/>
    <p:sldId id="361" r:id="rId20"/>
    <p:sldId id="275" r:id="rId21"/>
    <p:sldId id="278" r:id="rId22"/>
    <p:sldId id="280" r:id="rId23"/>
    <p:sldId id="356" r:id="rId24"/>
    <p:sldId id="357" r:id="rId25"/>
    <p:sldId id="342" r:id="rId26"/>
    <p:sldId id="284" r:id="rId27"/>
    <p:sldId id="365" r:id="rId28"/>
    <p:sldId id="366" r:id="rId29"/>
    <p:sldId id="367" r:id="rId30"/>
    <p:sldId id="371" r:id="rId31"/>
    <p:sldId id="372" r:id="rId32"/>
    <p:sldId id="373" r:id="rId33"/>
    <p:sldId id="384" r:id="rId34"/>
    <p:sldId id="381" r:id="rId35"/>
    <p:sldId id="382" r:id="rId36"/>
    <p:sldId id="383" r:id="rId37"/>
    <p:sldId id="385" r:id="rId38"/>
    <p:sldId id="386" r:id="rId39"/>
    <p:sldId id="387" r:id="rId40"/>
    <p:sldId id="298" r:id="rId41"/>
    <p:sldId id="343" r:id="rId42"/>
    <p:sldId id="300" r:id="rId43"/>
    <p:sldId id="302" r:id="rId44"/>
    <p:sldId id="301" r:id="rId45"/>
    <p:sldId id="363" r:id="rId46"/>
    <p:sldId id="388" r:id="rId47"/>
    <p:sldId id="374" r:id="rId48"/>
    <p:sldId id="375" r:id="rId49"/>
    <p:sldId id="376" r:id="rId50"/>
    <p:sldId id="377" r:id="rId51"/>
    <p:sldId id="378" r:id="rId52"/>
    <p:sldId id="389" r:id="rId53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129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50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8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29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78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12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33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22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7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4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27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0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21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1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30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9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61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29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46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24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9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2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70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5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/>
              <a:t>2019/9/28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02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0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4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3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4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2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398-138A-484D-B96B-AAC1D23D061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640B-65B7-4488-A832-300B4206FEE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58362" y="2230016"/>
            <a:ext cx="7483150" cy="253927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彰化縣立員林國民中學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教育會考相關說明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7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529417" y="0"/>
            <a:ext cx="5170765" cy="6858000"/>
            <a:chOff x="1529417" y="0"/>
            <a:chExt cx="5170765" cy="6858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417" y="0"/>
              <a:ext cx="5170765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864498" y="5131837"/>
              <a:ext cx="1810139" cy="2612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7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952490" y="0"/>
            <a:ext cx="5239020" cy="6858000"/>
            <a:chOff x="1952490" y="0"/>
            <a:chExt cx="5239020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490" y="0"/>
              <a:ext cx="5239020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303036" y="5103845"/>
              <a:ext cx="1828801" cy="2612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62065" y="2435290"/>
            <a:ext cx="5635690" cy="345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5850293" y="5318449"/>
            <a:ext cx="2519266" cy="653143"/>
          </a:xfrm>
          <a:prstGeom prst="wedgeRoundRectCallout">
            <a:avLst>
              <a:gd name="adj1" fmla="val -58536"/>
              <a:gd name="adj2" fmla="val 5440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畢業後，請記得回來繳報名表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3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圖片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084881" y="4324026"/>
              <a:ext cx="6958740" cy="402957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1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5075" y="115078"/>
            <a:ext cx="7116149" cy="66869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適用於七、八年級，競賽成績已被稀釋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9050" y="867747"/>
            <a:ext cx="9124950" cy="5990253"/>
            <a:chOff x="19050" y="867747"/>
            <a:chExt cx="9124950" cy="599025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12812" t="27832" r="12345" b="12110"/>
            <a:stretch/>
          </p:blipFill>
          <p:spPr>
            <a:xfrm>
              <a:off x="19050" y="867747"/>
              <a:ext cx="9124950" cy="599025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34482" y="6176865"/>
              <a:ext cx="4096138" cy="68113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5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5703" t="16896" r="14922" b="7910"/>
          <a:stretch/>
        </p:blipFill>
        <p:spPr>
          <a:xfrm>
            <a:off x="1006734" y="715114"/>
            <a:ext cx="7084263" cy="61428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3020" y="6111551"/>
            <a:ext cx="737119" cy="270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53878" y="5909388"/>
            <a:ext cx="642457" cy="2674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標題 5"/>
          <p:cNvSpPr>
            <a:spLocks noGrp="1"/>
          </p:cNvSpPr>
          <p:nvPr>
            <p:ph type="title"/>
          </p:nvPr>
        </p:nvSpPr>
        <p:spPr>
          <a:xfrm>
            <a:off x="1073020" y="46421"/>
            <a:ext cx="7116149" cy="66869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適用於七、八年級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36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普通</a:t>
            </a:r>
            <a:r>
              <a:rPr lang="zh-TW" altLang="zh-TW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 </a:t>
            </a:r>
            <a:endParaRPr lang="zh-TW" altLang="zh-TW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綜合高中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altLang="zh-TW" sz="4000" b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4000" b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4000" b="1" smtClean="0"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彰化區高職 </a:t>
            </a:r>
            <a:r>
              <a:rPr lang="zh-TW" altLang="en-US" sz="4000" b="1" smtClean="0">
                <a:solidFill>
                  <a:srgbClr val="0066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工業類 </a:t>
            </a:r>
            <a:r>
              <a:rPr lang="zh-TW" altLang="en-US" sz="4000" b="1" smtClean="0"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  <a:endParaRPr lang="zh-TW" altLang="en-US" sz="4000" b="1" dirty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sz="4000" b="1" smtClean="0"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 </a:t>
            </a:r>
            <a:r>
              <a:rPr lang="zh-TW" altLang="en-US" sz="4000" b="1" smtClean="0">
                <a:solidFill>
                  <a:srgbClr val="0066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商業、水產、藝術類 </a:t>
            </a:r>
            <a:r>
              <a:rPr lang="zh-TW" altLang="en-US" sz="4000" b="1" smtClean="0"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  <a:endParaRPr lang="zh-TW" altLang="en-US" sz="4000" b="1" dirty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4000" b="1" smtClean="0"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</a:rPr>
              <a:t>彰化區 </a:t>
            </a:r>
            <a:r>
              <a:rPr lang="zh-TW" altLang="en-US" sz="4000" b="1" smtClean="0">
                <a:solidFill>
                  <a:srgbClr val="0066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</a:rPr>
              <a:t>農業、家事類 </a:t>
            </a:r>
            <a:r>
              <a:rPr lang="zh-TW" altLang="en-US" sz="4000" b="1" smtClean="0"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</a:rPr>
              <a:t>設科學校</a:t>
            </a:r>
            <a:endParaRPr lang="zh-TW" altLang="en-US" sz="4000" b="1" dirty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年特色招生</a:t>
            </a:r>
            <a:r>
              <a:rPr lang="en-US" altLang="zh-TW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藝才班甄選入學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5986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zh-TW" sz="6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6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  <a:r>
              <a:rPr lang="zh-TW" altLang="zh-TW" sz="60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適性入學管道</a:t>
            </a:r>
            <a:endParaRPr lang="zh-TW" altLang="en-US" sz="6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59429" y="2724539"/>
            <a:ext cx="6456783" cy="8304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7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2169" y="2371240"/>
            <a:ext cx="5982347" cy="1057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560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96325" y="2355742"/>
            <a:ext cx="6710767" cy="635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5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國中教育會考科目</a:t>
            </a:r>
            <a:endPara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圖片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308529" y="3549112"/>
              <a:ext cx="4169044" cy="185979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509633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178721" y="1788517"/>
            <a:ext cx="5826719" cy="1646302"/>
          </a:xfrm>
        </p:spPr>
        <p:txBody>
          <a:bodyPr/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573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>
          <a:xfrm>
            <a:off x="5971592" y="5831633"/>
            <a:ext cx="2565918" cy="923730"/>
          </a:xfrm>
          <a:prstGeom prst="wedgeRoundRectCallout">
            <a:avLst>
              <a:gd name="adj1" fmla="val -53560"/>
              <a:gd name="adj2" fmla="val -31882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</a:rPr>
              <a:t>沒有錄取，</a:t>
            </a:r>
            <a:r>
              <a:rPr lang="zh-TW" altLang="en-US" b="1" dirty="0" smtClean="0">
                <a:solidFill>
                  <a:srgbClr val="002060"/>
                </a:solidFill>
              </a:rPr>
              <a:t>可再報名</a:t>
            </a:r>
            <a:r>
              <a:rPr lang="zh-TW" altLang="en-US" b="1" dirty="0" smtClean="0">
                <a:solidFill>
                  <a:srgbClr val="002060"/>
                </a:solidFill>
              </a:rPr>
              <a:t>免試升學，如獲錄取，也可選擇放棄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504" y="1124744"/>
            <a:ext cx="885698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5596232"/>
            <a:ext cx="8856984" cy="7850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優先免試加權</a:t>
            </a:r>
            <a:endParaRPr lang="zh-TW" altLang="en-US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32207" y="2730079"/>
            <a:ext cx="8445271" cy="2420419"/>
            <a:chOff x="332207" y="2730079"/>
            <a:chExt cx="8445271" cy="242041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07" y="2730079"/>
              <a:ext cx="8445271" cy="242041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561045" y="2730079"/>
              <a:ext cx="541175" cy="20938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3837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104</Words>
  <Application>Microsoft Office PowerPoint</Application>
  <PresentationFormat>如螢幕大小 (4:3)</PresentationFormat>
  <Paragraphs>15</Paragraphs>
  <Slides>44</Slides>
  <Notes>0</Notes>
  <HiddenSlides>3</HiddenSlides>
  <MMClips>0</MMClips>
  <ScaleCrop>false</ScaleCrop>
  <HeadingPairs>
    <vt:vector size="4" baseType="variant">
      <vt:variant>
        <vt:lpstr>佈景主題</vt:lpstr>
      </vt:variant>
      <vt:variant>
        <vt:i4>9</vt:i4>
      </vt:variant>
      <vt:variant>
        <vt:lpstr>投影片標題</vt:lpstr>
      </vt:variant>
      <vt:variant>
        <vt:i4>44</vt:i4>
      </vt:variant>
    </vt:vector>
  </HeadingPairs>
  <TitlesOfParts>
    <vt:vector size="53" baseType="lpstr">
      <vt:lpstr>多面向</vt:lpstr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6_Office 佈景主題</vt:lpstr>
      <vt:lpstr>7_Office 佈景主題</vt:lpstr>
      <vt:lpstr>彰化縣立員林國民中學 教育會考相關說明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優先免試加權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適用於七、八年級，競賽成績已被稀釋</vt:lpstr>
      <vt:lpstr>適用於七、八年級</vt:lpstr>
      <vt:lpstr>PowerPoint 簡報</vt:lpstr>
      <vt:lpstr>PowerPoint 簡報</vt:lpstr>
      <vt:lpstr>PowerPoint 簡報</vt:lpstr>
      <vt:lpstr>普通高中 </vt:lpstr>
      <vt:lpstr>綜合高中</vt:lpstr>
      <vt:lpstr>108年彰化區高職 工業類 設科學校</vt:lpstr>
      <vt:lpstr>彰化區 商業、水產、藝術類 設科學校</vt:lpstr>
      <vt:lpstr>彰化區 農業、家事類 設科學校</vt:lpstr>
      <vt:lpstr>PowerPoint 簡報</vt:lpstr>
      <vt:lpstr>108年特色招生-藝才班甄選入學</vt:lpstr>
      <vt:lpstr>PowerPoint 簡報</vt:lpstr>
      <vt:lpstr>PowerPoint 簡報</vt:lpstr>
      <vt:lpstr>PowerPoint 簡報</vt:lpstr>
      <vt:lpstr>PowerPoint 簡報</vt:lpstr>
      <vt:lpstr>PowerPoint 簡報</vt:lpstr>
      <vt:lpstr>108學年度 五專適性入學管道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國中教育會考科目</vt:lpstr>
      <vt:lpstr>PowerPoint 簡報</vt:lpstr>
      <vt:lpstr>PowerPoint 簡報</vt:lpstr>
      <vt:lpstr>PowerPoint 簡報</vt:lpstr>
      <vt:lpstr>PowerPoint 簡報</vt:lpstr>
      <vt:lpstr>謝謝聆聽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十二年國民基本教育- 108年彰化區適性入學宣導 </dc:title>
  <dc:creator>user</dc:creator>
  <cp:lastModifiedBy>紀滋兒</cp:lastModifiedBy>
  <cp:revision>25</cp:revision>
  <dcterms:created xsi:type="dcterms:W3CDTF">2018-12-24T01:22:02Z</dcterms:created>
  <dcterms:modified xsi:type="dcterms:W3CDTF">2019-09-28T02:05:02Z</dcterms:modified>
</cp:coreProperties>
</file>